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2AF39-AA00-4261-B927-DEA38B37731B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C3C9A-BA7C-4189-BD39-18B51FC0D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85B5-3582-45F8-94CD-E9ED358423B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6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2B3A-0F45-4EB1-9FDB-F4EBD275C0D1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02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9EC95-12B4-4843-BD4D-FA0E2197727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64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F638-5C6B-4E43-8E30-943F7D3B6A7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66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F3024-E9E1-49F0-B39A-F7AAA73ABF83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65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471A-E09E-4683-90DC-B04C71C94DD6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87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D485-D1E6-4D96-9103-0F217CB4104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8127-AA3E-420F-A2C7-13610FF029B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2833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D09A-2BC1-4309-B116-45DC7975A63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47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97A9-8FEF-439A-B68E-0AB8FE649F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458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C071-5E4A-48F2-AEEE-74B8303D7027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2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EFC-4D6D-4C96-92D7-F3F6370930D9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844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619F-C3FF-4CBC-B4ED-B976544EE54A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324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6F8-1641-4289-B19D-C60C5340F4AB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34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C284-060B-4838-A12B-45A60C573A10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49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C018-67C6-4421-8903-C1E0312CC5A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29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9D7E-9E09-497F-871E-F46784AA5E8D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208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570C-465F-4124-8B4D-FBBD347782E5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9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6988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56769"/>
            <a:ext cx="8229600" cy="356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04A9-4E2A-4086-8A0F-F89D86F25DAF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83DE-2F6B-464C-82D5-5BFCDC95EB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1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4591D-A082-4420-89EF-55089F919B3C}" type="datetime1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2012,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B2A32-A98C-C149-9DF3-53246ECEF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11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Workplace and Organizational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3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worst part about going to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Poor hours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Dealing with customers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Having to work too much overtime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Minimum wage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Other co-workers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0345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In your personal behavior and attitudes, what do you think you could try to improve on to change your mindset toward your workplace?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5091"/>
            <a:ext cx="8229600" cy="2801072"/>
          </a:xfrm>
        </p:spPr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Creating effective workplace relationships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Going in with a positive attitude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Watching your behavior, do you complete tasks productively…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Finding where you “fit-in” in your workplace culture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Showing up on time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3769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values do you find to be the most important to have at your workplace?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common goal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Set guidelines on behavior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Appropriate boundaries between both clients and co-workers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If their philosophies on what is deemed important or unimportant are similar to your own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3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type of information-seeking strategy do you find works best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Indirect strategy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Observing strategy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Overt strategy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Disguising strategy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2012, SAGE Publications, Inc.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HOR_TITLE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AUTHOR_TITLE_PPT_template.potx</Template>
  <TotalTime>29</TotalTime>
  <Words>196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AUTHOR_TITLE_PPT_template</vt:lpstr>
      <vt:lpstr>Custom Design</vt:lpstr>
      <vt:lpstr>Chapter 09</vt:lpstr>
      <vt:lpstr>What is the worst part about going to work?</vt:lpstr>
      <vt:lpstr>In your personal behavior and attitudes, what do you think you could try to improve on to change your mindset toward your workplace? </vt:lpstr>
      <vt:lpstr>What values do you find to be the most important to have at your workplace? </vt:lpstr>
      <vt:lpstr>What type of information-seeking strategy do you find works best for you?</vt:lpstr>
    </vt:vector>
  </TitlesOfParts>
  <Company>SAGE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Fishman x7535</dc:creator>
  <cp:lastModifiedBy>taccomazzo</cp:lastModifiedBy>
  <cp:revision>14</cp:revision>
  <dcterms:created xsi:type="dcterms:W3CDTF">2012-02-27T19:05:25Z</dcterms:created>
  <dcterms:modified xsi:type="dcterms:W3CDTF">2012-04-30T21:02:48Z</dcterms:modified>
</cp:coreProperties>
</file>